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8"/>
    <p:restoredTop sz="95187"/>
  </p:normalViewPr>
  <p:slideViewPr>
    <p:cSldViewPr snapToGrid="0" snapToObjects="1">
      <p:cViewPr varScale="1">
        <p:scale>
          <a:sx n="87" d="100"/>
          <a:sy n="87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D299C-D92D-354E-89E7-087B42205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678426"/>
            <a:ext cx="8637073" cy="185829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DIALOGARE CON IL MALE. </a:t>
            </a:r>
            <a:br>
              <a:rPr lang="it-IT" sz="4400" dirty="0"/>
            </a:br>
            <a:r>
              <a:rPr lang="it-IT" sz="3200" dirty="0"/>
              <a:t>DOMANDE INTORNO ALLA COLPA, </a:t>
            </a:r>
            <a:br>
              <a:rPr lang="it-IT" sz="3200" dirty="0"/>
            </a:br>
            <a:r>
              <a:rPr lang="it-IT" sz="3200" dirty="0"/>
              <a:t>PENA, ESPIAZIONE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000CDE-4DF3-B348-A7FA-D7DB2477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4159045"/>
            <a:ext cx="8637072" cy="84065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3 aprile 2024</a:t>
            </a:r>
          </a:p>
        </p:txBody>
      </p:sp>
    </p:spTree>
    <p:extLst>
      <p:ext uri="{BB962C8B-B14F-4D97-AF65-F5344CB8AC3E}">
        <p14:creationId xmlns:p14="http://schemas.microsoft.com/office/powerpoint/2010/main" val="325681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5D0A2A2-0916-454C-A449-764FD4C2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46" y="353960"/>
            <a:ext cx="5980617" cy="404023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FD66FB2-3E30-334D-9336-681F901F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45" y="353960"/>
            <a:ext cx="3988186" cy="331019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8DB24FD-DA40-F843-8183-92E660F5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543" y="3200400"/>
            <a:ext cx="4436805" cy="33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4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374A4DD-1530-C647-8BD9-EB6ECDFE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" y="239661"/>
            <a:ext cx="3574025" cy="26805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AEF3DD-9586-5A41-A82F-614A98D4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35" y="2772696"/>
            <a:ext cx="9316065" cy="39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5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3B41460-469F-214A-A1F3-5944769C5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36" y="121264"/>
            <a:ext cx="4313611" cy="62616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B21FA72-F82F-9448-B99C-AB332178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58" y="156305"/>
            <a:ext cx="4396044" cy="61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98C1CD3-15C8-9847-B5F1-F904BD94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53" y="411316"/>
            <a:ext cx="99949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954DA07-F172-3E46-889C-89AA53FD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0" y="0"/>
            <a:ext cx="10019071" cy="62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5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012F2E0-4C49-7F4F-956E-FF024236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913" y="0"/>
            <a:ext cx="3671554" cy="61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4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B9BA40-552D-7E44-8BB5-A44FF22A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err="1"/>
              <a:t>esserecambiamento</a:t>
            </a:r>
            <a:endParaRPr lang="it-IT" sz="4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9880C9-7D29-314F-880D-22A664DE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11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/>
              <a:t>“la singolarità di ciascuno è indissociabile dal </a:t>
            </a:r>
            <a:r>
              <a:rPr lang="it-IT" i="1" u="sng" dirty="0"/>
              <a:t>suo essere-con-tanti</a:t>
            </a:r>
            <a:r>
              <a:rPr lang="it-IT" i="1" dirty="0"/>
              <a:t>…il singolare è sin da subito </a:t>
            </a:r>
            <a:r>
              <a:rPr lang="it-IT" i="1" u="sng" dirty="0"/>
              <a:t>ogni uno</a:t>
            </a:r>
            <a:r>
              <a:rPr lang="it-IT" i="1" dirty="0"/>
              <a:t> e dunque anche ogni </a:t>
            </a:r>
            <a:r>
              <a:rPr lang="it-IT" i="1" u="sng" dirty="0"/>
              <a:t>con</a:t>
            </a:r>
            <a:r>
              <a:rPr lang="it-IT" i="1" dirty="0"/>
              <a:t> e </a:t>
            </a:r>
            <a:r>
              <a:rPr lang="it-IT" i="1" u="sng" dirty="0"/>
              <a:t>tra</a:t>
            </a:r>
            <a:r>
              <a:rPr lang="it-IT" i="1" dirty="0"/>
              <a:t> tutti. Il singolare è plurale”. </a:t>
            </a:r>
            <a:r>
              <a:rPr lang="it-IT" i="1" dirty="0" err="1"/>
              <a:t>J</a:t>
            </a:r>
            <a:r>
              <a:rPr lang="it-IT" i="1" dirty="0"/>
              <a:t>. L. Nancy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“…la vita dell’uomo non è mai concepibile senza l’altro: tragedia allora non è il conflitto, l’alterità, la differenza, bensì i due estremi che negano questo rapporto: la confusione e la separazione”. </a:t>
            </a:r>
          </a:p>
          <a:p>
            <a:pPr marL="0" indent="0">
              <a:buNone/>
            </a:pPr>
            <a:r>
              <a:rPr lang="it-IT" i="1" dirty="0"/>
              <a:t>“Si, ci attende un lungo e faticoso cammino: in questa nuova stagione dobbiamo infatti diventare competenti della complessità, esperti della diversità, capaci di incontrare e di comunicare con uomini e donne che vengono da altre esperienze e percorrono altre strade che non sono le nostre. Dobbiamo esercitarci all’ascolto, all’accoglienza dell’altro e quindi imparare ad accettare il mistero e l’enigma di chi non conosciamo, di chi appare come l’estraneo e non solo lo straniero…gli altri non sono l’inferno: sono la nostra beatitudine su questa terra”. E. Bianchi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356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86559-0212-F84E-AF23-F2B32629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/>
              <a:t>Violenza e ‘veri diversi’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61D333-5BD4-ED4E-A650-56FF7F6D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34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/>
              <a:t>“La violenza –l’aggressione che si presenta sempre inattesa, di un’ombra ad un’altra ombra- è proprio l’orrore annidato nel vivere universale”</a:t>
            </a:r>
          </a:p>
          <a:p>
            <a:pPr marL="0" indent="0">
              <a:buNone/>
            </a:pPr>
            <a:r>
              <a:rPr lang="it-IT" i="1" dirty="0"/>
              <a:t>“I veri diversi, per mia esperienza, sono altri, e sono di sempre: sono i cercatori d’identità, propria e collettiva, e nazionale, e d’anima. Coloro che videro il cielo, che mai lo dimenticarono, che parlarono al di sopra dell’emozione, dove l’anima è calma. Che non credono, o credono poco, ai partiti, le classi, i confini, le barriere, le fazioni, le armi, le guerre. Che nel denaro non hanno posto alcuna parte dell’anima, e quindi sono </a:t>
            </a:r>
            <a:r>
              <a:rPr lang="it-IT" i="1" dirty="0" err="1"/>
              <a:t>incomprabili</a:t>
            </a:r>
            <a:r>
              <a:rPr lang="it-IT" i="1" dirty="0"/>
              <a:t>. Quelli che vedono il dolore, l’abuso; vedono la bontà o l’iniquità, dovunque siano, e sentono come dovere il parlarne. I cercatori di silenzio, di spazio, di notte, che è intorno al mondo, di luce, che è intorno al cuore. Questi diversi, che vorrebbero semplicemente dare il senso del segreto umano, e trovare, o indicare, il rapporto di dovere tra vita e vita…”  </a:t>
            </a:r>
            <a:r>
              <a:rPr lang="it-IT" dirty="0"/>
              <a:t>A. M. Ortese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007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364EFF-3476-F546-A313-3127603C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err="1"/>
              <a:t>S</a:t>
            </a:r>
            <a:r>
              <a:rPr lang="it-IT" sz="4800" dirty="0"/>
              <a:t>-oggetti trasformativi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F5E50BD-90F3-4249-B6E0-A6FBE84AE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617415"/>
            <a:ext cx="2809414" cy="4370200"/>
          </a:xfrm>
        </p:spPr>
      </p:pic>
    </p:spTree>
    <p:extLst>
      <p:ext uri="{BB962C8B-B14F-4D97-AF65-F5344CB8AC3E}">
        <p14:creationId xmlns:p14="http://schemas.microsoft.com/office/powerpoint/2010/main" val="60363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90F18-7B8A-5C45-9C90-C5540C07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/>
              <a:t>Perché incontrare il male?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149930-C4F9-424C-803F-9FD6A0380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/>
              <a:t>“Chiedo scusa alle grandi domande per le piccole risposte</a:t>
            </a:r>
            <a:endParaRPr lang="it-IT" dirty="0"/>
          </a:p>
          <a:p>
            <a:pPr marL="0" indent="0" algn="ctr">
              <a:buNone/>
            </a:pPr>
            <a:r>
              <a:rPr lang="it-IT" i="1" dirty="0"/>
              <a:t>verità, non prestarmi troppa attenzione</a:t>
            </a:r>
            <a:endParaRPr lang="it-IT" dirty="0"/>
          </a:p>
          <a:p>
            <a:pPr marL="0" indent="0" algn="ctr">
              <a:buNone/>
            </a:pPr>
            <a:r>
              <a:rPr lang="it-IT" i="1" dirty="0"/>
              <a:t>…</a:t>
            </a:r>
            <a:endParaRPr lang="it-IT" dirty="0"/>
          </a:p>
          <a:p>
            <a:pPr marL="0" indent="0" algn="ctr">
              <a:buNone/>
            </a:pPr>
            <a:r>
              <a:rPr lang="it-IT" i="1" dirty="0"/>
              <a:t>sopporta, mistero dell’esistenza, se strappo fili dal tuo strascico.</a:t>
            </a:r>
            <a:endParaRPr lang="it-IT" dirty="0"/>
          </a:p>
          <a:p>
            <a:pPr marL="0" indent="0" algn="ctr">
              <a:buNone/>
            </a:pPr>
            <a:r>
              <a:rPr lang="it-IT" i="1" dirty="0"/>
              <a:t>Non accusarmi, anima, se ti possiedo di rado”.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err="1"/>
              <a:t>Szymborska</a:t>
            </a:r>
            <a:r>
              <a:rPr lang="it-IT" i="1" dirty="0"/>
              <a:t>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198773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Raccolta</Template>
  <TotalTime>29</TotalTime>
  <Words>454</Words>
  <Application>Microsoft Macintosh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Raccolta</vt:lpstr>
      <vt:lpstr>DIALOGARE CON IL MALE.  DOMANDE INTORNO ALLA COLPA,  PENA, ESPIAZIONE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esserecambiamento</vt:lpstr>
      <vt:lpstr>Violenza e ‘veri diversi’</vt:lpstr>
      <vt:lpstr>S-oggetti trasformativi</vt:lpstr>
      <vt:lpstr>Perché incontrare il male?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DIALOGARE CON IL MALE.  DOMANDE INTORNO ALLA COLPA,  PENA, ESPIAZIONE</dc:title>
  <dc:creator>Jackie Threehorn</dc:creator>
  <cp:lastModifiedBy>Jackie Threehorn</cp:lastModifiedBy>
  <cp:revision>4</cp:revision>
  <dcterms:created xsi:type="dcterms:W3CDTF">2024-03-29T16:36:57Z</dcterms:created>
  <dcterms:modified xsi:type="dcterms:W3CDTF">2024-03-29T17:06:46Z</dcterms:modified>
</cp:coreProperties>
</file>